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7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5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98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9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3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8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7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2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44C5-37F2-4914-A60D-07D3B232B4F4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3A71-060B-4740-9829-F2028B3DD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jpeg"/><Relationship Id="rId12" Type="http://schemas.openxmlformats.org/officeDocument/2006/relationships/hyperlink" Target="https://www.youtube.com/watch?v=80CALDCNUrU" TargetMode="External"/><Relationship Id="rId13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Oc7g47b9vl8" TargetMode="External"/><Relationship Id="rId3" Type="http://schemas.openxmlformats.org/officeDocument/2006/relationships/image" Target="../media/image2.jpeg"/><Relationship Id="rId4" Type="http://schemas.openxmlformats.org/officeDocument/2006/relationships/hyperlink" Target="https://www.youtube.com/watch?v=lM6mDRhKAcA" TargetMode="External"/><Relationship Id="rId5" Type="http://schemas.openxmlformats.org/officeDocument/2006/relationships/image" Target="../media/image3.jpeg"/><Relationship Id="rId6" Type="http://schemas.openxmlformats.org/officeDocument/2006/relationships/hyperlink" Target="https://www.youtube.com/watch?v=R_j05PFxN_M" TargetMode="External"/><Relationship Id="rId7" Type="http://schemas.openxmlformats.org/officeDocument/2006/relationships/image" Target="../media/image4.jpeg"/><Relationship Id="rId8" Type="http://schemas.openxmlformats.org/officeDocument/2006/relationships/hyperlink" Target="https://www.youtube.com/watch?v=rlr4uXAz-JM" TargetMode="External"/><Relationship Id="rId9" Type="http://schemas.openxmlformats.org/officeDocument/2006/relationships/image" Target="../media/image5.jpeg"/><Relationship Id="rId10" Type="http://schemas.openxmlformats.org/officeDocument/2006/relationships/hyperlink" Target="https://www.youtube.com/watch?v=tMgQ7n5-dd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mas so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96752"/>
            <a:ext cx="37909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2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9552" y="2708920"/>
            <a:ext cx="2304256" cy="373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5 Little  Elves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2708920"/>
            <a:ext cx="2645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Rudolph the Red </a:t>
            </a:r>
            <a:r>
              <a:rPr lang="en-GB" dirty="0">
                <a:latin typeface="Comic Sans MS" panose="030F0702030302020204" pitchFamily="66" charset="0"/>
              </a:rPr>
              <a:t>N</a:t>
            </a:r>
            <a:r>
              <a:rPr lang="en-GB" dirty="0" smtClean="0">
                <a:latin typeface="Comic Sans MS" panose="030F0702030302020204" pitchFamily="66" charset="0"/>
              </a:rPr>
              <a:t>osed </a:t>
            </a:r>
            <a:r>
              <a:rPr lang="en-GB" dirty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eindeer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5805264"/>
            <a:ext cx="2521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  </a:t>
            </a:r>
            <a:r>
              <a:rPr lang="en-GB" dirty="0" smtClean="0">
                <a:latin typeface="Comic Sans MS" pitchFamily="66" charset="0"/>
              </a:rPr>
              <a:t>Rocking Around the Christmas Tree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508" y="5733848"/>
            <a:ext cx="233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Dancing Christmas Tree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2708920"/>
            <a:ext cx="278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 Winter Wonderland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0347" y="5768395"/>
            <a:ext cx="215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Jingle Bells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8" y="620688"/>
            <a:ext cx="2705831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20688"/>
            <a:ext cx="2880320" cy="2003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20688"/>
            <a:ext cx="2880320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3016"/>
            <a:ext cx="2554215" cy="20008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>
            <a:hlinkClick r:id="rId10"/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3" b="10941"/>
          <a:stretch/>
        </p:blipFill>
        <p:spPr>
          <a:xfrm>
            <a:off x="6003623" y="3558888"/>
            <a:ext cx="2864178" cy="2030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61891"/>
            <a:ext cx="2880320" cy="20231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" t="10156" r="6324" b="6053"/>
          <a:stretch/>
        </p:blipFill>
        <p:spPr bwMode="auto">
          <a:xfrm>
            <a:off x="2339752" y="1412776"/>
            <a:ext cx="3864775" cy="386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70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22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New Horizon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gzullo</dc:creator>
  <cp:lastModifiedBy>Steph Reed</cp:lastModifiedBy>
  <cp:revision>43</cp:revision>
  <dcterms:created xsi:type="dcterms:W3CDTF">2014-01-13T11:27:21Z</dcterms:created>
  <dcterms:modified xsi:type="dcterms:W3CDTF">2017-12-04T22:08:22Z</dcterms:modified>
</cp:coreProperties>
</file>